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1"/>
  </p:notesMasterIdLst>
  <p:sldIdLst>
    <p:sldId id="1507" r:id="rId2"/>
    <p:sldId id="1508" r:id="rId3"/>
    <p:sldId id="1753" r:id="rId4"/>
    <p:sldId id="1733" r:id="rId5"/>
    <p:sldId id="1754" r:id="rId6"/>
    <p:sldId id="1755" r:id="rId7"/>
    <p:sldId id="1756" r:id="rId8"/>
    <p:sldId id="1742" r:id="rId9"/>
    <p:sldId id="1743" r:id="rId10"/>
    <p:sldId id="1757" r:id="rId11"/>
    <p:sldId id="1759" r:id="rId12"/>
    <p:sldId id="1760" r:id="rId13"/>
    <p:sldId id="1744" r:id="rId14"/>
    <p:sldId id="1637" r:id="rId15"/>
    <p:sldId id="1758" r:id="rId16"/>
    <p:sldId id="1761" r:id="rId17"/>
    <p:sldId id="1762" r:id="rId18"/>
    <p:sldId id="1763" r:id="rId19"/>
    <p:sldId id="170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3418" autoAdjust="0"/>
  </p:normalViewPr>
  <p:slideViewPr>
    <p:cSldViewPr snapToGrid="0">
      <p:cViewPr varScale="1">
        <p:scale>
          <a:sx n="110" d="100"/>
          <a:sy n="110" d="100"/>
        </p:scale>
        <p:origin x="342" y="114"/>
      </p:cViewPr>
      <p:guideLst/>
    </p:cSldViewPr>
  </p:slideViewPr>
  <p:outlineViewPr>
    <p:cViewPr>
      <p:scale>
        <a:sx n="33" d="100"/>
        <a:sy n="33" d="100"/>
      </p:scale>
      <p:origin x="0" y="-49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do this, knowing the time, that now it is high time to awake out of sleep; for now our salvation is nearer than when we first believed</a:t>
            </a: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13:11-12</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40834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do this, knowing the time, that now it is high time to awake out of sleep; for now our salvation is nearer than when we first believed</a:t>
            </a: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13:11-12</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59702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44030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Sometimes I fall back asleep and dream</a:t>
            </a:r>
            <a:r>
              <a:rPr lang="en-US" sz="1200" kern="1200" baseline="0" dirty="0" smtClean="0">
                <a:solidFill>
                  <a:schemeClr val="tx1"/>
                </a:solidFill>
                <a:effectLst/>
                <a:latin typeface="+mn-lt"/>
                <a:ea typeface="+mn-ea"/>
                <a:cs typeface="+mn-cs"/>
              </a:rPr>
              <a:t> that I am awake. One way to tell if you are dreaming: Read something. </a:t>
            </a:r>
          </a:p>
          <a:p>
            <a:r>
              <a:rPr lang="en-US" sz="1200" kern="1200" baseline="0" dirty="0" err="1" smtClean="0">
                <a:solidFill>
                  <a:schemeClr val="tx1"/>
                </a:solidFill>
                <a:effectLst/>
                <a:latin typeface="+mn-lt"/>
                <a:ea typeface="+mn-ea"/>
                <a:cs typeface="+mn-cs"/>
              </a:rPr>
              <a:t>Spiitualliy</a:t>
            </a:r>
            <a:r>
              <a:rPr lang="en-US" sz="1200" kern="1200" baseline="0" dirty="0" smtClean="0">
                <a:solidFill>
                  <a:schemeClr val="tx1"/>
                </a:solidFill>
                <a:effectLst/>
                <a:latin typeface="+mn-lt"/>
                <a:ea typeface="+mn-ea"/>
                <a:cs typeface="+mn-cs"/>
              </a:rPr>
              <a:t>, are you awake or still dreaming?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4164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 13:11 ¶ And do this, knowing the time, that now it is high time to awake out of sleep; for now our salvation is nearer than when we first believed. 12 The night is far spent, the day is at hand. Therefore let us cast off the works of darkness, and let us put on the armor of light.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5871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 13:11 ¶ And do this, knowing the time, that now it is high time to awake out of sleep; for now our salvation is nearer than when we first believed. 12 The night is far spent, the day is at hand. Therefore let us cast off the works of darkness, and let us put on the armor of light.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92093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 13:11 ¶ And do this, knowing the time, that now it is high time to awake out of sleep; for now our salvation is nearer than when we first believed. 12 The night is far spent, the day is at hand. Therefore let us cast off the works of darkness, and let us put on the armor of light.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12224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 13:11 ¶ And do this, knowing the time, that now it is high time to awake out of sleep; for now our salvation is nearer than when we first believed. 12 The night is far spent, the day is at hand. Therefore let us cast off the works of darkness, and let us put on the armor of light.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55695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term “woke” has taken on a special meaning in the last years. Wikipedia states “</a:t>
            </a:r>
            <a:r>
              <a:rPr lang="en-US" sz="1200" b="0" i="0" kern="1200" dirty="0" smtClean="0">
                <a:solidFill>
                  <a:schemeClr val="tx1"/>
                </a:solidFill>
                <a:effectLst/>
                <a:latin typeface="+mn-lt"/>
                <a:ea typeface="+mn-ea"/>
                <a:cs typeface="+mn-cs"/>
              </a:rPr>
              <a:t>Woke is a political term originating in the United States referring to a perceived awareness of issues concerning social justice and racial justice”.</a:t>
            </a:r>
            <a:r>
              <a:rPr lang="en-US" sz="1200" b="0" i="0" kern="1200" baseline="0" dirty="0" smtClean="0">
                <a:solidFill>
                  <a:schemeClr val="tx1"/>
                </a:solidFill>
                <a:effectLst/>
                <a:latin typeface="+mn-lt"/>
                <a:ea typeface="+mn-ea"/>
                <a:cs typeface="+mn-cs"/>
              </a:rPr>
              <a:t> It is a bit obnoxious in its usage, and yet it has an important biblical concept. There are truths that many are not aware of, and when they come to that truth, they are described in Scripture as “Woke”</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Ro 13:11 ¶ And do this, knowing the time, that now it is high time to awake out of sleep; for now our salvation is nearer than when we first believed. 12 The night is far spent, the day is at hand. Therefore let us cast off the works of darkness, and let us put on the armor of light. 13 Let us walk properly, as in the day, not in revelry and drunkenness, not in lewdness and lust, not in strife and envy.</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are all sons of light and sons of the day. We are not of the night nor of darkness. Therefore let us not sleep, as others do, but let us watch and be sober. For those who sleep, sleep at night, and those who get drunk are drunk at night. But let us who are of the day be sober, putting on the breastplate of faith and love, and as a helmet the hope of salvation. 1Th 5:5-7</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4407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r>
              <a:rPr lang="en-US" sz="1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are all sons of light and sons of the day. We are not of the night nor of darkness. Therefore let us not sleep, as others do, but let us watch and be sober. For those who sleep, sleep at night, and those who get drunk are drunk at night. But let us who are of the day be sober, putting on the breastplate of faith and love, and as a helmet the hope of salvation. 1Th 5:5-7</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39522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37104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3861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1Jo 1:6 If we say that we have fellowship with Him, and walk in darkness, we lie and do not practice the truth.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0218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21000" b="-2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12/21/2020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80050"/>
            <a:ext cx="12191999" cy="978729"/>
          </a:xfrm>
        </p:spPr>
        <p:txBody>
          <a:bodyPr wrap="square">
            <a:spAutoFit/>
          </a:bodyPr>
          <a:lstStyle/>
          <a:p>
            <a:pPr lvl="0" algn="ctr"/>
            <a:r>
              <a:rPr lang="en-US" sz="64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64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See Where You’re Going</a:t>
            </a:r>
            <a:endParaRPr lang="en-US" sz="6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ignore that their lives will end	</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They will give an account for all things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They will stand before God</a:t>
            </a:r>
          </a:p>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God said to him, 'Fool! This night your soul will be required of you; then whose will those things be which you have provided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Luke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12:20 </a:t>
            </a:r>
          </a:p>
        </p:txBody>
      </p:sp>
    </p:spTree>
    <p:extLst>
      <p:ext uri="{BB962C8B-B14F-4D97-AF65-F5344CB8AC3E}">
        <p14:creationId xmlns:p14="http://schemas.microsoft.com/office/powerpoint/2010/main" val="4173651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80050"/>
            <a:ext cx="12191999" cy="978729"/>
          </a:xfrm>
        </p:spPr>
        <p:txBody>
          <a:bodyPr wrap="square">
            <a:spAutoFit/>
          </a:bodyPr>
          <a:lstStyle/>
          <a:p>
            <a:pPr lvl="0" algn="ctr"/>
            <a:r>
              <a:rPr lang="en-US" sz="64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64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God Is Watching You</a:t>
            </a:r>
            <a:endParaRPr lang="en-US" sz="6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658450"/>
          </a:xfrm>
        </p:spPr>
        <p:txBody>
          <a:bodyPr>
            <a:normAutofit lnSpcReduction="10000"/>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are unaware they are offending God</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Their conduct blasphemes God</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Their ambivalence insults God</a:t>
            </a:r>
          </a:p>
          <a:p>
            <a:pPr marL="0" indent="0" algn="just">
              <a:buClr>
                <a:srgbClr val="FFFFCC"/>
              </a:buClr>
              <a:buSzPct val="75000"/>
              <a:buNone/>
            </a:pP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much worse punishment, do you suppose, will he be thought worthy who has trampled the Son of God underfoot, counted the blood of the covenant by which he was sanctified a common thing, and insulted the Spirit of grace</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10:29 </a:t>
            </a:r>
          </a:p>
        </p:txBody>
      </p:sp>
    </p:spTree>
    <p:extLst>
      <p:ext uri="{BB962C8B-B14F-4D97-AF65-F5344CB8AC3E}">
        <p14:creationId xmlns:p14="http://schemas.microsoft.com/office/powerpoint/2010/main" val="2695138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93900"/>
            <a:ext cx="12191999" cy="951030"/>
          </a:xfrm>
        </p:spPr>
        <p:txBody>
          <a:bodyPr wrap="square">
            <a:spAutoFit/>
          </a:bodyPr>
          <a:lstStyle/>
          <a:p>
            <a:pPr lvl="0" algn="ctr"/>
            <a:r>
              <a:rPr lang="en-US" sz="62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62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Your Brethren Are Here</a:t>
            </a:r>
            <a:endParaRPr lang="en-US" sz="6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89"/>
            <a:ext cx="11714671" cy="5483353"/>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don’t see they hurt their brethren</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Missing assembly or gatherings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Thoughtless words</a:t>
            </a:r>
          </a:p>
          <a:p>
            <a:pPr marL="0" indent="0" algn="just">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therefore, the prisoner of the Lord, beseech you to walk worthy of the calling with which you were called</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with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lowliness and gentleness, with longsuffering, bearing with one another in love</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Ephesians 4:1-2 </a:t>
            </a:r>
            <a:endPar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2299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It is Time to Wake Up</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spiritually “woke”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careful how you walk in faith</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mindful of your eternal fate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pleasing to God</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loving to your brethren</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9283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24650"/>
            <a:ext cx="12191999" cy="1089529"/>
          </a:xfrm>
        </p:spPr>
        <p:txBody>
          <a:bodyPr wrap="square">
            <a:spAutoFit/>
          </a:bodyPr>
          <a:lstStyle/>
          <a:p>
            <a:pPr lvl="0" algn="ctr"/>
            <a:r>
              <a:rPr lang="en-US" sz="72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72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Time to Get Dressed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night is far spent, the day is at hand. Therefore let us cast off the works of darkness, and let us put on the armor of light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Romans 13:11-12</a:t>
            </a:r>
          </a:p>
        </p:txBody>
      </p:sp>
    </p:spTree>
    <p:extLst>
      <p:ext uri="{BB962C8B-B14F-4D97-AF65-F5344CB8AC3E}">
        <p14:creationId xmlns:p14="http://schemas.microsoft.com/office/powerpoint/2010/main" val="216402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24650"/>
            <a:ext cx="12191999" cy="1089529"/>
          </a:xfrm>
        </p:spPr>
        <p:txBody>
          <a:bodyPr wrap="square">
            <a:spAutoFit/>
          </a:bodyPr>
          <a:lstStyle/>
          <a:p>
            <a:pPr lvl="0" algn="ctr"/>
            <a:r>
              <a:rPr lang="en-US" sz="72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72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Time to Get Dressed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do I put on the armor of Christ? </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of you who were baptized into Christ have clothed yourselves with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Galatians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3:27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9077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24650"/>
            <a:ext cx="12191999" cy="1089529"/>
          </a:xfrm>
        </p:spPr>
        <p:txBody>
          <a:bodyPr wrap="square">
            <a:spAutoFit/>
          </a:bodyPr>
          <a:lstStyle/>
          <a:p>
            <a:pPr lvl="0" algn="ctr"/>
            <a:r>
              <a:rPr lang="en-US" sz="72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72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Time to Get Dressed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"Behold, I am coming as a thief. Blessed is he who watches, and keeps his garments, lest he walk naked and they see his shame</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16:15</a:t>
            </a:r>
          </a:p>
        </p:txBody>
      </p:sp>
    </p:spTree>
    <p:extLst>
      <p:ext uri="{BB962C8B-B14F-4D97-AF65-F5344CB8AC3E}">
        <p14:creationId xmlns:p14="http://schemas.microsoft.com/office/powerpoint/2010/main" val="18739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24650"/>
            <a:ext cx="12191999" cy="1089529"/>
          </a:xfrm>
        </p:spPr>
        <p:txBody>
          <a:bodyPr wrap="square">
            <a:spAutoFit/>
          </a:bodyPr>
          <a:lstStyle/>
          <a:p>
            <a:pPr lvl="0" algn="ctr"/>
            <a:r>
              <a:rPr lang="en-US" sz="7200" b="1" dirty="0">
                <a:ln w="9525">
                  <a:solidFill>
                    <a:prstClr val="black"/>
                  </a:solidFill>
                  <a:prstDash val="solid"/>
                </a:ln>
                <a:solidFill>
                  <a:prstClr val="white"/>
                </a:solidFill>
                <a:effectLst>
                  <a:outerShdw blurRad="12700" dist="38100" dir="2700000" algn="tl" rotWithShape="0">
                    <a:prstClr val="black">
                      <a:lumMod val="50000"/>
                    </a:prstClr>
                  </a:outerShdw>
                </a:effectLst>
              </a:rPr>
              <a:t>Wake Up: </a:t>
            </a:r>
            <a:r>
              <a:rPr lang="en-US" sz="7200" b="1" dirty="0" smtClean="0">
                <a:ln w="9525">
                  <a:solidFill>
                    <a:prstClr val="black"/>
                  </a:solidFill>
                  <a:prstDash val="solid"/>
                </a:ln>
                <a:solidFill>
                  <a:prstClr val="white"/>
                </a:solidFill>
                <a:effectLst>
                  <a:outerShdw blurRad="12700" dist="38100" dir="2700000" algn="tl" rotWithShape="0">
                    <a:prstClr val="black">
                      <a:lumMod val="50000"/>
                    </a:prstClr>
                  </a:outerShdw>
                </a:effectLst>
              </a:rPr>
              <a:t>Time to Get Dressed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do I remain clothed in Christ? </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Whoever transgresses and does not abide in the doctrine of Christ does not have God. He who abides in the doctrine of Christ has both the Father and the Son</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John 9</a:t>
            </a:r>
          </a:p>
        </p:txBody>
      </p:sp>
    </p:spTree>
    <p:extLst>
      <p:ext uri="{BB962C8B-B14F-4D97-AF65-F5344CB8AC3E}">
        <p14:creationId xmlns:p14="http://schemas.microsoft.com/office/powerpoint/2010/main" val="417797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To Call On The Lord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Acts 8:37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Acts 22:16</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Acts 14:22</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42543546"/>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067" y="933815"/>
            <a:ext cx="11321345" cy="4590239"/>
          </a:xfrm>
        </p:spPr>
        <p:txBody>
          <a:bodyPr>
            <a:noAutofit/>
          </a:bodyPr>
          <a:lstStyle/>
          <a:p>
            <a:pPr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WOKE</a:t>
            </a:r>
            <a:endPar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“Woke”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do this, knowing the time, that now it is high time to awake out of sleep; for now our salvation is nearer than when we first believed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night is far spent, the day is at hand. Therefore let us cast off the works of darkness, and let us put on the armor of light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13:11-12</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“Woke”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let us not sleep, as others do, but let us watch and be sober.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those who sleep, sleep at night, and those who get drunk are drunk at night.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let us who are of the day be sober, putting on the breastplate of faith and love, and as a helmet the hope of salvation</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Thessalonians 5:6-7</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850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“Woke”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 He says: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Awake, you who sleep, Arise from the dead, And Christ will give you light</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 then that you walk circumspectly, not as fools but as wise, redeeming the time, because the days are evil.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5:14-16</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6837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“Woke”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Awake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to righteousness, and do not sin; for some do not have the knowledge of God. I speak this to your shame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15:34</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7556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Divine Call to Wake Up</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does it mean to “awaken”?</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Awareness of a dangerous path</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Acceptance of the finality of life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Knowing the expectations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of the creator</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Relating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with other believers</a:t>
            </a:r>
          </a:p>
          <a:p>
            <a:pPr marL="0" indent="0" algn="just">
              <a:buClr>
                <a:srgbClr val="FFFFCC"/>
              </a:buClr>
              <a:buSzPct val="75000"/>
              <a:buNone/>
            </a:pP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059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66200"/>
            <a:ext cx="12191999" cy="1006429"/>
          </a:xfrm>
        </p:spPr>
        <p:txBody>
          <a:bodyPr wrap="square">
            <a:spAutoFit/>
          </a:bodyPr>
          <a:lstStyle/>
          <a:p>
            <a:pPr lvl="0" algn="ctr"/>
            <a:r>
              <a:rPr lang="en-US" sz="6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Wake Up: Watch Where You Walk</a:t>
            </a:r>
            <a:endParaRPr lang="en-US" sz="6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walk in darkness AND light</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Sunday with the Lord</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Monday through Saturday in the world</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we say that we have fellowship with Him, and walk in darkness, we lie and do not practice the truth</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John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 </a:t>
            </a:r>
          </a:p>
        </p:txBody>
      </p:sp>
    </p:spTree>
    <p:extLst>
      <p:ext uri="{BB962C8B-B14F-4D97-AF65-F5344CB8AC3E}">
        <p14:creationId xmlns:p14="http://schemas.microsoft.com/office/powerpoint/2010/main" val="396806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405500</TotalTime>
  <Words>1355</Words>
  <Application>Microsoft Office PowerPoint</Application>
  <PresentationFormat>Widescreen</PresentationFormat>
  <Paragraphs>124</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Bell MT</vt:lpstr>
      <vt:lpstr>Calibri</vt:lpstr>
      <vt:lpstr>Depth</vt:lpstr>
      <vt:lpstr>Welcome!</vt:lpstr>
      <vt:lpstr>PowerPoint Presentation</vt:lpstr>
      <vt:lpstr>WOKE</vt:lpstr>
      <vt:lpstr>Being “Woke”</vt:lpstr>
      <vt:lpstr>Being “Woke”</vt:lpstr>
      <vt:lpstr>Being “Woke”</vt:lpstr>
      <vt:lpstr>Being “Woke”</vt:lpstr>
      <vt:lpstr>A Divine Call to Wake Up</vt:lpstr>
      <vt:lpstr>Wake Up: Watch Where You Walk</vt:lpstr>
      <vt:lpstr>Wake Up: See Where You’re Going</vt:lpstr>
      <vt:lpstr>Wake Up: God Is Watching You</vt:lpstr>
      <vt:lpstr>Wake Up: Your Brethren Are Here</vt:lpstr>
      <vt:lpstr>It is Time to Wake Up</vt:lpstr>
      <vt:lpstr>PowerPoint Presentation</vt:lpstr>
      <vt:lpstr>Wake Up: Time to Get Dressed</vt:lpstr>
      <vt:lpstr>Wake Up: Time to Get Dressed</vt:lpstr>
      <vt:lpstr>Wake Up: Time to Get Dressed</vt:lpstr>
      <vt:lpstr>Wake Up: Time to Get Dressed</vt:lpstr>
      <vt:lpstr>How To Call On The Lord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1295</cp:revision>
  <dcterms:created xsi:type="dcterms:W3CDTF">2016-12-20T17:11:47Z</dcterms:created>
  <dcterms:modified xsi:type="dcterms:W3CDTF">2020-12-21T16:56:58Z</dcterms:modified>
</cp:coreProperties>
</file>